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6"/>
    <p:restoredTop sz="94643"/>
  </p:normalViewPr>
  <p:slideViewPr>
    <p:cSldViewPr snapToGrid="0" snapToObjects="1">
      <p:cViewPr varScale="1">
        <p:scale>
          <a:sx n="118" d="100"/>
          <a:sy n="118" d="100"/>
        </p:scale>
        <p:origin x="208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presProps" Target="presProps.xml"/><Relationship Id="rId6" Type="http://schemas.openxmlformats.org/officeDocument/2006/relationships/viewProps" Target="viewProps.xml"/><Relationship Id="rId7" Type="http://schemas.openxmlformats.org/officeDocument/2006/relationships/theme" Target="theme/theme1.xml"/><Relationship Id="rId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2D675-5E7D-9642-9BF5-8BBEF1436E53}" type="datetimeFigureOut">
              <a:rPr lang="en-US" smtClean="0"/>
              <a:t>10/18/17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A2DBC8-36A8-1740-ADB5-DA43701D83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077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2D675-5E7D-9642-9BF5-8BBEF1436E53}" type="datetimeFigureOut">
              <a:rPr lang="en-US" smtClean="0"/>
              <a:t>10/18/17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A2DBC8-36A8-1740-ADB5-DA43701D83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3696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2D675-5E7D-9642-9BF5-8BBEF1436E53}" type="datetimeFigureOut">
              <a:rPr lang="en-US" smtClean="0"/>
              <a:t>10/18/17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A2DBC8-36A8-1740-ADB5-DA43701D83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1994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2D675-5E7D-9642-9BF5-8BBEF1436E53}" type="datetimeFigureOut">
              <a:rPr lang="en-US" smtClean="0"/>
              <a:t>10/18/17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A2DBC8-36A8-1740-ADB5-DA43701D83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5421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2D675-5E7D-9642-9BF5-8BBEF1436E53}" type="datetimeFigureOut">
              <a:rPr lang="en-US" smtClean="0"/>
              <a:t>10/18/17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A2DBC8-36A8-1740-ADB5-DA43701D83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3356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2D675-5E7D-9642-9BF5-8BBEF1436E53}" type="datetimeFigureOut">
              <a:rPr lang="en-US" smtClean="0"/>
              <a:t>10/18/17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A2DBC8-36A8-1740-ADB5-DA43701D83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6474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2D675-5E7D-9642-9BF5-8BBEF1436E53}" type="datetimeFigureOut">
              <a:rPr lang="en-US" smtClean="0"/>
              <a:t>10/18/17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A2DBC8-36A8-1740-ADB5-DA43701D83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1574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2D675-5E7D-9642-9BF5-8BBEF1436E53}" type="datetimeFigureOut">
              <a:rPr lang="en-US" smtClean="0"/>
              <a:t>10/18/17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A2DBC8-36A8-1740-ADB5-DA43701D83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3628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2D675-5E7D-9642-9BF5-8BBEF1436E53}" type="datetimeFigureOut">
              <a:rPr lang="en-US" smtClean="0"/>
              <a:t>10/18/17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A2DBC8-36A8-1740-ADB5-DA43701D83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8931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2D675-5E7D-9642-9BF5-8BBEF1436E53}" type="datetimeFigureOut">
              <a:rPr lang="en-US" smtClean="0"/>
              <a:t>10/18/17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A2DBC8-36A8-1740-ADB5-DA43701D83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8709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2D675-5E7D-9642-9BF5-8BBEF1436E53}" type="datetimeFigureOut">
              <a:rPr lang="en-US" smtClean="0"/>
              <a:t>10/18/17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A2DBC8-36A8-1740-ADB5-DA43701D83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0778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52D675-5E7D-9642-9BF5-8BBEF1436E53}" type="datetimeFigureOut">
              <a:rPr lang="en-US" smtClean="0"/>
              <a:t>10/18/17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A2DBC8-36A8-1740-ADB5-DA43701D83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212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Relationship Id="rId3" Type="http://schemas.openxmlformats.org/officeDocument/2006/relationships/image" Target="../media/image2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39619" y="1461539"/>
            <a:ext cx="11912761" cy="4204743"/>
            <a:chOff x="139619" y="1461539"/>
            <a:chExt cx="11912761" cy="4204743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9619" y="1461539"/>
              <a:ext cx="4364309" cy="420474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74425" y="1461540"/>
              <a:ext cx="6777955" cy="420474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6" name="Right Arrow 5"/>
            <p:cNvSpPr/>
            <p:nvPr/>
          </p:nvSpPr>
          <p:spPr>
            <a:xfrm>
              <a:off x="4657885" y="3408525"/>
              <a:ext cx="462583" cy="310769"/>
            </a:xfrm>
            <a:prstGeom prst="rightArrow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08193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449705" y="839575"/>
            <a:ext cx="11137692" cy="5208830"/>
            <a:chOff x="0" y="824585"/>
            <a:chExt cx="12192000" cy="520883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824585"/>
              <a:ext cx="12192000" cy="520883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5" name="Rounded Rectangle 4"/>
            <p:cNvSpPr/>
            <p:nvPr/>
          </p:nvSpPr>
          <p:spPr>
            <a:xfrm>
              <a:off x="2296886" y="3429000"/>
              <a:ext cx="3254828" cy="174171"/>
            </a:xfrm>
            <a:prstGeom prst="roundRect">
              <a:avLst/>
            </a:prstGeom>
            <a:solidFill>
              <a:srgbClr val="FFFF00">
                <a:alpha val="48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498880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285484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</TotalTime>
  <Words>0</Words>
  <Application>Microsoft Macintosh PowerPoint</Application>
  <PresentationFormat>Widescreen</PresentationFormat>
  <Paragraphs>0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Calibri</vt:lpstr>
      <vt:lpstr>Calibri Light</vt:lpstr>
      <vt:lpstr>Arial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Joe O´Connor</dc:creator>
  <cp:lastModifiedBy>Joe O´Connor</cp:lastModifiedBy>
  <cp:revision>4</cp:revision>
  <dcterms:created xsi:type="dcterms:W3CDTF">2017-10-18T10:11:09Z</dcterms:created>
  <dcterms:modified xsi:type="dcterms:W3CDTF">2017-10-18T11:59:15Z</dcterms:modified>
</cp:coreProperties>
</file>